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323" r:id="rId2"/>
    <p:sldId id="468" r:id="rId3"/>
    <p:sldId id="334" r:id="rId4"/>
    <p:sldId id="444" r:id="rId5"/>
    <p:sldId id="473" r:id="rId6"/>
    <p:sldId id="454" r:id="rId7"/>
    <p:sldId id="456" r:id="rId8"/>
    <p:sldId id="455" r:id="rId9"/>
    <p:sldId id="457" r:id="rId10"/>
    <p:sldId id="458" r:id="rId11"/>
    <p:sldId id="459" r:id="rId12"/>
    <p:sldId id="460" r:id="rId13"/>
    <p:sldId id="461" r:id="rId14"/>
    <p:sldId id="463" r:id="rId15"/>
    <p:sldId id="462" r:id="rId16"/>
    <p:sldId id="465" r:id="rId17"/>
    <p:sldId id="464" r:id="rId18"/>
    <p:sldId id="466" r:id="rId19"/>
    <p:sldId id="435" r:id="rId20"/>
    <p:sldId id="427" r:id="rId21"/>
    <p:sldId id="428" r:id="rId22"/>
    <p:sldId id="429" r:id="rId23"/>
    <p:sldId id="430" r:id="rId24"/>
    <p:sldId id="436" r:id="rId25"/>
    <p:sldId id="437" r:id="rId26"/>
    <p:sldId id="438" r:id="rId27"/>
    <p:sldId id="443" r:id="rId28"/>
    <p:sldId id="422" r:id="rId29"/>
    <p:sldId id="440" r:id="rId30"/>
    <p:sldId id="432" r:id="rId31"/>
    <p:sldId id="441" r:id="rId32"/>
    <p:sldId id="476" r:id="rId33"/>
    <p:sldId id="451" r:id="rId34"/>
    <p:sldId id="477" r:id="rId35"/>
    <p:sldId id="453" r:id="rId36"/>
    <p:sldId id="452" r:id="rId37"/>
    <p:sldId id="431" r:id="rId38"/>
    <p:sldId id="469" r:id="rId39"/>
    <p:sldId id="470" r:id="rId40"/>
    <p:sldId id="471" r:id="rId41"/>
    <p:sldId id="442" r:id="rId42"/>
    <p:sldId id="481" r:id="rId43"/>
    <p:sldId id="474" r:id="rId44"/>
    <p:sldId id="478" r:id="rId45"/>
    <p:sldId id="479" r:id="rId46"/>
    <p:sldId id="475" r:id="rId47"/>
    <p:sldId id="445" r:id="rId48"/>
    <p:sldId id="420" r:id="rId49"/>
    <p:sldId id="446" r:id="rId50"/>
    <p:sldId id="449" r:id="rId51"/>
    <p:sldId id="447" r:id="rId52"/>
    <p:sldId id="448" r:id="rId53"/>
    <p:sldId id="450" r:id="rId54"/>
    <p:sldId id="403" r:id="rId55"/>
    <p:sldId id="472" r:id="rId56"/>
    <p:sldId id="380" r:id="rId57"/>
    <p:sldId id="419" r:id="rId58"/>
    <p:sldId id="398" r:id="rId5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7D00"/>
    <a:srgbClr val="F8C02B"/>
    <a:srgbClr val="000000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47" autoAdjust="0"/>
  </p:normalViewPr>
  <p:slideViewPr>
    <p:cSldViewPr>
      <p:cViewPr>
        <p:scale>
          <a:sx n="100" d="100"/>
          <a:sy n="100" d="100"/>
        </p:scale>
        <p:origin x="75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2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606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700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855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2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60"/>
          <a:stretch/>
        </p:blipFill>
        <p:spPr bwMode="auto">
          <a:xfrm>
            <a:off x="-27051" y="-171400"/>
            <a:ext cx="1224610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78" r:id="rId4"/>
    <p:sldLayoutId id="2147483679" r:id="rId5"/>
    <p:sldLayoutId id="2147483683" r:id="rId6"/>
    <p:sldLayoutId id="2147483682" r:id="rId7"/>
    <p:sldLayoutId id="2147483681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3.wdp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design/wear/structure.html" TargetMode="External"/><Relationship Id="rId2" Type="http://schemas.openxmlformats.org/officeDocument/2006/relationships/hyperlink" Target="http://developer.android.com/design/wear/principles.html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+mn-lt"/>
              </a:rPr>
              <a:t>Wear′s the Party!</a:t>
            </a:r>
            <a:endParaRPr lang="en-US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3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4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5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6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3-ex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</a:t>
            </a:r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60020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relevant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timely, relevant and very specific.”</a:t>
            </a: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second</a:t>
            </a:r>
            <a:endParaRPr lang="en-US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0200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fast, sharp, and immediate.”</a:t>
            </a:r>
          </a:p>
        </p:txBody>
      </p:sp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necessary and always on hand to provide an answer</a:t>
            </a:r>
            <a:endParaRPr lang="en-US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376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helpful, respectful, and responsive.”</a:t>
            </a:r>
          </a:p>
        </p:txBody>
      </p:sp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needed, and avoids fine-grained finger movements</a:t>
            </a:r>
            <a:endParaRPr lang="en-US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020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gestural, simple, and fast.”</a:t>
            </a:r>
          </a:p>
        </p:txBody>
      </p:sp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5.0 Lollipop</a:t>
            </a:r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Wear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Connected to phone or tablet</a:t>
            </a:r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notifications</a:t>
            </a:r>
          </a:p>
          <a:p>
            <a:pPr lvl="1"/>
            <a:r>
              <a:rPr lang="en-US" dirty="0" smtClean="0"/>
              <a:t>Requires 4.3+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Lollipop, no standard</a:t>
            </a:r>
          </a:p>
          <a:p>
            <a:r>
              <a:rPr lang="en-US" dirty="0" smtClean="0"/>
              <a:t>Draws 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258359"/>
            <a:ext cx="2702642" cy="27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0.mmr.ms/i/1274304/1/1000x10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883" y="2018149"/>
            <a:ext cx="2718316" cy="27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773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803" y="3351648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24" name="Group 2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NotificationCompat</a:t>
            </a:r>
            <a:r>
              <a:rPr lang="en-US" dirty="0" smtClean="0"/>
              <a:t> works “out of the box”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4059" y="2778332"/>
            <a:ext cx="10063883" cy="1439962"/>
            <a:chOff x="2008781" y="2778332"/>
            <a:chExt cx="10063883" cy="14399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46148" y="2778332"/>
              <a:ext cx="2877048" cy="14373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ross 25"/>
          <p:cNvSpPr/>
          <p:nvPr/>
        </p:nvSpPr>
        <p:spPr>
          <a:xfrm rot="2700000">
            <a:off x="2723276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4158765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54567" y="4580155"/>
            <a:ext cx="4323906" cy="1101341"/>
            <a:chOff x="1054567" y="4580155"/>
            <a:chExt cx="4323906" cy="1101341"/>
          </a:xfrm>
        </p:grpSpPr>
        <p:sp>
          <p:nvSpPr>
            <p:cNvPr id="30" name="TextBox 29"/>
            <p:cNvSpPr txBox="1"/>
            <p:nvPr/>
          </p:nvSpPr>
          <p:spPr>
            <a:xfrm rot="5400000">
              <a:off x="1549574" y="4085148"/>
              <a:ext cx="595035" cy="1585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00" b="1" dirty="0" smtClean="0">
                  <a:solidFill>
                    <a:srgbClr val="FFC000"/>
                  </a:solidFill>
                </a:rPr>
                <a:t>}</a:t>
              </a:r>
              <a:endParaRPr lang="en-US" sz="9700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4059" y="5219831"/>
              <a:ext cx="43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Title, description and icon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22205" y="4194587"/>
            <a:ext cx="3170099" cy="1486909"/>
            <a:chOff x="5322205" y="4194587"/>
            <a:chExt cx="3170099" cy="1486909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6391729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8473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Actions</a:t>
              </a:r>
              <a:endParaRPr lang="en-US" sz="2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96130" y="4194587"/>
            <a:ext cx="3170099" cy="1486909"/>
            <a:chOff x="8196130" y="4194587"/>
            <a:chExt cx="3170099" cy="1486909"/>
          </a:xfrm>
        </p:grpSpPr>
        <p:sp>
          <p:nvSpPr>
            <p:cNvPr id="29" name="TextBox 28"/>
            <p:cNvSpPr txBox="1"/>
            <p:nvPr/>
          </p:nvSpPr>
          <p:spPr>
            <a:xfrm rot="5400000">
              <a:off x="9265654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52398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Reserved actions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7747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17097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8" y="2780928"/>
            <a:ext cx="1437367" cy="1437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9" y="2780928"/>
            <a:ext cx="1437367" cy="143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06" y="2779630"/>
            <a:ext cx="1437367" cy="1437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73" y="2779630"/>
            <a:ext cx="1437367" cy="1437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0" y="2779630"/>
            <a:ext cx="1437367" cy="14373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07" y="2779630"/>
            <a:ext cx="1437367" cy="1437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4" y="2779630"/>
            <a:ext cx="1437367" cy="1437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0926" y="2564904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Pages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60926" y="4437112"/>
            <a:ext cx="652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DisplayIntents</a:t>
            </a:r>
            <a:r>
              <a:rPr lang="en-US" sz="3200" dirty="0" smtClean="0"/>
              <a:t> (requires Wear app)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227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0131 -0.08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3.7037E-6 L -0.11653 0.178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8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Replying by voice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56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Replying by voice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46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Enriching notifications with voice reply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</a:t>
            </a:r>
            <a:r>
              <a:rPr lang="en-US" dirty="0" err="1" smtClean="0"/>
              <a:t>RemoteInput</a:t>
            </a:r>
            <a:r>
              <a:rPr lang="en-US" dirty="0" smtClean="0"/>
              <a:t> to Reply action</a:t>
            </a:r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replyAction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NotificationCompat.Action.Builder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R.drawable.ic_reply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R.string.reply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replyPendingIntent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addRemoteInput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RemoteInput.Builder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(EXTRA_REPLY_TEXT)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setLabel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R.string.replyLabel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.build())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.build();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Enriching notifications with voice reply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app to use reply text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Bundle results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RemoteInput.getResultsFromIntent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(results != null)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String message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results.getString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(EXTRA_REPLY_TEXT);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400" dirty="0"/>
          </a:p>
          <a:p>
            <a:r>
              <a:rPr lang="en-US" dirty="0" smtClean="0"/>
              <a:t>Bonus: this doesn’t </a:t>
            </a:r>
            <a:r>
              <a:rPr lang="en-US" dirty="0"/>
              <a:t>alter existing </a:t>
            </a:r>
            <a:r>
              <a:rPr lang="en-US" dirty="0" smtClean="0"/>
              <a:t>app behavior</a:t>
            </a:r>
            <a:endParaRPr lang="en-US" dirty="0"/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25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5" name="Picture 12" descr="https://developer.android.com/design/media/wear/2D_picke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161" y="1600200"/>
            <a:ext cx="680767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969" y="1484784"/>
            <a:ext cx="7520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2330493"/>
            <a:ext cx="3650422" cy="219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91" y="2330255"/>
            <a:ext cx="3645618" cy="2194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194" y="2327124"/>
            <a:ext cx="3650422" cy="2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276" t="8588" r="41604" b="50047"/>
          <a:stretch/>
        </p:blipFill>
        <p:spPr>
          <a:xfrm>
            <a:off x="3804616" y="1735572"/>
            <a:ext cx="4582767" cy="42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1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Installed on the wearable</a:t>
            </a:r>
          </a:p>
          <a:p>
            <a:pPr lvl="0"/>
            <a:r>
              <a:rPr lang="en-US" altLang="en-US" dirty="0"/>
              <a:t>Bundled in the mobile’s APK</a:t>
            </a:r>
          </a:p>
          <a:p>
            <a:pPr lvl="1"/>
            <a:r>
              <a:rPr lang="en-US" altLang="en-US" dirty="0"/>
              <a:t>Inside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Included in the mobile’s </a:t>
            </a:r>
            <a:r>
              <a:rPr lang="en-US" dirty="0" err="1" smtClean="0"/>
              <a:t>build.gralde</a:t>
            </a:r>
            <a:r>
              <a:rPr lang="en-US" dirty="0"/>
              <a:t>:</a:t>
            </a:r>
            <a:br>
              <a:rPr lang="en-US" dirty="0"/>
            </a:b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project(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':wear'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US" dirty="0" smtClean="0"/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 smtClean="0"/>
              <a:t>Included in the wear’s manifest:</a:t>
            </a:r>
            <a:br>
              <a:rPr lang="en-US" dirty="0" smtClean="0"/>
            </a:br>
            <a:r>
              <a:rPr lang="en-US" altLang="en-US" sz="2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4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uses-feature</a:t>
            </a:r>
            <a:r>
              <a:rPr lang="en-US" altLang="en-US" sz="2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altLang="en-US" sz="24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altLang="en-US" sz="2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android.hardware.type.watch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en-US" altLang="en-US" sz="1100" dirty="0" smtClean="0"/>
              <a:t> </a:t>
            </a:r>
            <a:r>
              <a:rPr lang="en-US" altLang="en-US" dirty="0" smtClean="0"/>
              <a:t> </a:t>
            </a:r>
          </a:p>
          <a:p>
            <a:pPr lvl="0"/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000" r="74254" b="1720"/>
          <a:stretch/>
        </p:blipFill>
        <p:spPr>
          <a:xfrm>
            <a:off x="3837425" y="2680176"/>
            <a:ext cx="4517149" cy="21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4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33" y="2642260"/>
            <a:ext cx="2514934" cy="25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Wear app must create the notification itself</a:t>
            </a:r>
          </a:p>
          <a:p>
            <a:r>
              <a:rPr lang="en-US" dirty="0" err="1" smtClean="0"/>
              <a:t>DisplayIntent</a:t>
            </a:r>
            <a:r>
              <a:rPr lang="en-US" dirty="0" smtClean="0"/>
              <a:t> references an Activity and draws it</a:t>
            </a:r>
          </a:p>
          <a:p>
            <a:r>
              <a:rPr lang="en-US" dirty="0" smtClean="0"/>
              <a:t>Different sizes:</a:t>
            </a:r>
            <a:br>
              <a:rPr lang="en-US" dirty="0" smtClean="0"/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LARGE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FULL_SCREEN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655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APK for Wear is bundled inside the mobile’s APK</a:t>
            </a:r>
          </a:p>
          <a:p>
            <a:r>
              <a:rPr lang="en-US" dirty="0" smtClean="0"/>
              <a:t>Enhanced with:</a:t>
            </a:r>
          </a:p>
          <a:p>
            <a:pPr lvl="1"/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Replies</a:t>
            </a:r>
          </a:p>
          <a:p>
            <a:pPr lvl="1"/>
            <a:r>
              <a:rPr lang="en-US" dirty="0" smtClean="0"/>
              <a:t>Custom backgrounds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5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developer.android.com/design/wear/principles.html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developer.android.com/design/wear/structure.html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12776"/>
            <a:ext cx="60960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ndows 95 on Android Wea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3132028"/>
            <a:ext cx="3048000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constants between your wear and handheld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Properly packaging a wearable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Declare the wearable app module in the handheld app:</a:t>
            </a:r>
            <a:br>
              <a:rPr lang="en-US" dirty="0" smtClean="0"/>
            </a:br>
            <a:r>
              <a:rPr lang="en-US" altLang="en-US" sz="2000" dirty="0" err="1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project('</a:t>
            </a:r>
            <a:r>
              <a:rPr lang="en-US" altLang="en-US" sz="2000" dirty="0" smtClean="0">
                <a:solidFill>
                  <a:srgbClr val="66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altLang="en-US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handheld and wearable apps have the same</a:t>
            </a:r>
          </a:p>
          <a:p>
            <a:pPr marL="1371600" lvl="2" indent="-514350"/>
            <a:r>
              <a:rPr lang="en-US" dirty="0" smtClean="0"/>
              <a:t>Package name</a:t>
            </a:r>
          </a:p>
          <a:p>
            <a:pPr marL="1371600" lvl="2" indent="-514350"/>
            <a:r>
              <a:rPr lang="en-US" dirty="0" smtClean="0"/>
              <a:t>Version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All permissions declared in the wearable app must also be declared in the handheld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Sign both apps and assemble the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smtClean="0"/>
              <a:t>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asset compression</a:t>
            </a:r>
          </a:p>
          <a:p>
            <a:pPr lvl="1"/>
            <a:r>
              <a:rPr lang="en-US" dirty="0"/>
              <a:t>The wearable app is located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pPr lvl="1"/>
            <a:r>
              <a:rPr lang="en-US" dirty="0"/>
              <a:t>It’s already compressed</a:t>
            </a:r>
          </a:p>
          <a:p>
            <a:r>
              <a:rPr lang="en-US" dirty="0"/>
              <a:t>Any other installation problems</a:t>
            </a:r>
          </a:p>
          <a:p>
            <a:pPr lvl="1"/>
            <a:r>
              <a:rPr lang="en-US" dirty="0"/>
              <a:t>Look at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PackageUpdateService</a:t>
            </a:r>
            <a:r>
              <a:rPr lang="en-US" dirty="0"/>
              <a:t> tag in </a:t>
            </a:r>
            <a:r>
              <a:rPr lang="en-US" dirty="0" err="1"/>
              <a:t>Logcat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9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4869160"/>
            <a:ext cx="30837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officesunshine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20655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Wear′s the Party!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52" y="2604568"/>
            <a:ext cx="116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Source code &amp; slides:</a:t>
            </a:r>
            <a:br>
              <a:rPr lang="en-US" sz="2400" dirty="0" smtClean="0"/>
            </a:br>
            <a:r>
              <a:rPr lang="en-US" sz="2400" b="1" dirty="0" smtClean="0"/>
              <a:t>http://github.com/Pixplicity/weardemo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29993</TotalTime>
  <Words>598</Words>
  <Application>Microsoft Office PowerPoint</Application>
  <PresentationFormat>Widescreen</PresentationFormat>
  <Paragraphs>154</Paragraphs>
  <Slides>58</Slides>
  <Notes>13</Notes>
  <HiddenSlides>1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Consolas</vt:lpstr>
      <vt:lpstr>MV Boli</vt:lpstr>
      <vt:lpstr>Roboto</vt:lpstr>
      <vt:lpstr>1_Office Theme</vt:lpstr>
      <vt:lpstr>Wear′s the Party!</vt:lpstr>
      <vt:lpstr>Wear’s the Party!</vt:lpstr>
      <vt:lpstr>PowerPoint Presentation</vt:lpstr>
      <vt:lpstr>Short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vision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Notifications</vt:lpstr>
      <vt:lpstr>Notifications</vt:lpstr>
      <vt:lpstr>Notifications</vt:lpstr>
      <vt:lpstr>Enriching notifications</vt:lpstr>
      <vt:lpstr>Enriching notifications</vt:lpstr>
      <vt:lpstr>Enriching notifications with voice reply</vt:lpstr>
      <vt:lpstr>Enriching notifications with voice reply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Enriching notifications</vt:lpstr>
      <vt:lpstr>Enriching notifications</vt:lpstr>
      <vt:lpstr>Wear apps</vt:lpstr>
      <vt:lpstr>Wear apps</vt:lpstr>
      <vt:lpstr>…and more!</vt:lpstr>
      <vt:lpstr>Debugging</vt:lpstr>
      <vt:lpstr>Debugging</vt:lpstr>
      <vt:lpstr>Debugging over Bluetooth</vt:lpstr>
      <vt:lpstr>Debugging over Bluetooth</vt:lpstr>
      <vt:lpstr>Tips</vt:lpstr>
      <vt:lpstr>Gotchas!</vt:lpstr>
      <vt:lpstr>Gotchas!</vt:lpstr>
      <vt:lpstr>Useful stuff</vt:lpstr>
      <vt:lpstr>Added value</vt:lpstr>
      <vt:lpstr>Wear′s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352</cp:revision>
  <dcterms:created xsi:type="dcterms:W3CDTF">2012-01-27T11:16:21Z</dcterms:created>
  <dcterms:modified xsi:type="dcterms:W3CDTF">2015-03-05T22:04:55Z</dcterms:modified>
</cp:coreProperties>
</file>